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73" r:id="rId4"/>
    <p:sldId id="278" r:id="rId5"/>
    <p:sldId id="261" r:id="rId6"/>
    <p:sldId id="259" r:id="rId7"/>
    <p:sldId id="258" r:id="rId8"/>
    <p:sldId id="25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4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2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3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8FB0-9945-4114-B2FA-D0D98AAD069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BE958-A4BA-41CA-ABF0-99A523A6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24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Nicolas G. Bazan, Joseph Grace, Sir John Vane, Dr.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Paddison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Brother Gale Conduit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0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Erzurumlu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John Vane, Dr. Austin Sumner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19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Gentleman with Sir John Vane and Dr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Nicolas G.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6"/>
            <a:ext cx="9144000" cy="619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Nicolas G. Bazan and Mrs. Margie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60080" cy="6181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William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Sir John Vane with Dr. Nicolas G. Bazan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2822"/>
            <a:ext cx="9144000" cy="6160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Dennis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Villere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Sir John Vane, Mrs. Margie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Villere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Lyons, Bert Wallace, Dr. Kenneth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Narducy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0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Ellis Johann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Bultman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Sir John Vane and Bert Wallace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44000" cy="6160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Larry Carver, Sir John Vane, Dr. John Ruby, Dr. Kenneth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Kratz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48928" cy="6181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Dennis Paul, Sir John Vane and Dr. William Guido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138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Guillot, Ellie</dc:creator>
  <cp:lastModifiedBy>Guillot, Ellie</cp:lastModifiedBy>
  <cp:revision>7</cp:revision>
  <dcterms:created xsi:type="dcterms:W3CDTF">2013-03-20T16:45:37Z</dcterms:created>
  <dcterms:modified xsi:type="dcterms:W3CDTF">2013-03-20T19:16:18Z</dcterms:modified>
</cp:coreProperties>
</file>